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0" r:id="rId2"/>
    <p:sldId id="271" r:id="rId3"/>
    <p:sldId id="272" r:id="rId4"/>
    <p:sldId id="273" r:id="rId5"/>
    <p:sldId id="274" r:id="rId6"/>
    <p:sldId id="277" r:id="rId7"/>
    <p:sldId id="278" r:id="rId8"/>
    <p:sldId id="276" r:id="rId9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50" autoAdjust="0"/>
  </p:normalViewPr>
  <p:slideViewPr>
    <p:cSldViewPr>
      <p:cViewPr varScale="1">
        <p:scale>
          <a:sx n="68" d="100"/>
          <a:sy n="68" d="100"/>
        </p:scale>
        <p:origin x="-14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C3AA87-A0A6-4321-899A-E1AA17E479C5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D063D1-E145-4143-9CCD-A100097CC9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474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E48CB-7D0E-41FE-B63D-63E7A46AAC35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D:\hoangvy\gdthk 10b\tai lieu hoc tap\THCB - Thay Quang\ppt\ppt\HINH NEN\New folder\SLGG_20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807449" y="3244334"/>
            <a:ext cx="3529107" cy="22467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cap="all" dirty="0" err="1" smtClean="0">
                <a:ln>
                  <a:solidFill>
                    <a:srgbClr val="FF0000"/>
                  </a:solidFill>
                </a:ln>
                <a:solidFill>
                  <a:schemeClr val="tx2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/>
                <a:cs typeface="Times New Roman" pitchFamily="18" charset="0"/>
              </a:rPr>
              <a:t>Kể</a:t>
            </a:r>
            <a:r>
              <a:rPr lang="en-US" sz="2800" cap="all" dirty="0" smtClean="0">
                <a:ln>
                  <a:solidFill>
                    <a:srgbClr val="FF0000"/>
                  </a:solidFill>
                </a:ln>
                <a:solidFill>
                  <a:schemeClr val="tx2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/>
                <a:cs typeface="Times New Roman" pitchFamily="18" charset="0"/>
              </a:rPr>
              <a:t> </a:t>
            </a:r>
            <a:r>
              <a:rPr lang="en-US" sz="2800" cap="all" dirty="0" err="1" smtClean="0">
                <a:ln>
                  <a:solidFill>
                    <a:srgbClr val="FF0000"/>
                  </a:solidFill>
                </a:ln>
                <a:solidFill>
                  <a:schemeClr val="tx2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/>
                <a:cs typeface="Times New Roman" pitchFamily="18" charset="0"/>
              </a:rPr>
              <a:t>chuyện</a:t>
            </a:r>
            <a:r>
              <a:rPr lang="en-US" sz="2800" cap="all" dirty="0" smtClean="0">
                <a:ln>
                  <a:solidFill>
                    <a:srgbClr val="FF0000"/>
                  </a:solidFill>
                </a:ln>
                <a:solidFill>
                  <a:schemeClr val="tx2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/>
                <a:cs typeface="Times New Roman" pitchFamily="18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cap="all" dirty="0" err="1" smtClean="0">
                <a:ln>
                  <a:solidFill>
                    <a:srgbClr val="FF0000"/>
                  </a:solidFill>
                </a:ln>
                <a:solidFill>
                  <a:schemeClr val="tx2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/>
                <a:cs typeface="Times New Roman" pitchFamily="18" charset="0"/>
              </a:rPr>
              <a:t>Tuần</a:t>
            </a:r>
            <a:r>
              <a:rPr lang="en-US" sz="2800" cap="all" dirty="0" smtClean="0">
                <a:ln>
                  <a:solidFill>
                    <a:srgbClr val="FF0000"/>
                  </a:solidFill>
                </a:ln>
                <a:solidFill>
                  <a:schemeClr val="tx2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/>
                <a:cs typeface="Times New Roman" pitchFamily="18" charset="0"/>
              </a:rPr>
              <a:t> </a:t>
            </a:r>
            <a:r>
              <a:rPr lang="en-US" sz="2800" cap="all" dirty="0" smtClean="0">
                <a:ln>
                  <a:solidFill>
                    <a:srgbClr val="FF0000"/>
                  </a:solidFill>
                </a:ln>
                <a:solidFill>
                  <a:schemeClr val="tx2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/>
                <a:cs typeface="Times New Roman" pitchFamily="18" charset="0"/>
              </a:rPr>
              <a:t>11 : </a:t>
            </a:r>
            <a:r>
              <a:rPr lang="en-US" sz="2800" cap="all" dirty="0" err="1" smtClean="0">
                <a:ln>
                  <a:solidFill>
                    <a:srgbClr val="FF0000"/>
                  </a:solidFill>
                </a:ln>
                <a:solidFill>
                  <a:schemeClr val="tx2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/>
                <a:cs typeface="Times New Roman" pitchFamily="18" charset="0"/>
              </a:rPr>
              <a:t>bà</a:t>
            </a:r>
            <a:r>
              <a:rPr lang="en-US" sz="2800" cap="all" dirty="0" smtClean="0">
                <a:ln>
                  <a:solidFill>
                    <a:srgbClr val="FF0000"/>
                  </a:solidFill>
                </a:ln>
                <a:solidFill>
                  <a:schemeClr val="tx2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/>
                <a:cs typeface="Times New Roman" pitchFamily="18" charset="0"/>
              </a:rPr>
              <a:t> </a:t>
            </a:r>
            <a:r>
              <a:rPr lang="en-US" sz="2800" cap="all" dirty="0" err="1" smtClean="0">
                <a:ln>
                  <a:solidFill>
                    <a:srgbClr val="FF0000"/>
                  </a:solidFill>
                </a:ln>
                <a:solidFill>
                  <a:schemeClr val="tx2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/>
                <a:cs typeface="Times New Roman" pitchFamily="18" charset="0"/>
              </a:rPr>
              <a:t>cháu</a:t>
            </a:r>
            <a:endParaRPr lang="en-US" sz="2800" cap="all" dirty="0" smtClean="0">
              <a:ln>
                <a:solidFill>
                  <a:srgbClr val="FF0000"/>
                </a:solidFill>
              </a:ln>
              <a:solidFill>
                <a:schemeClr val="tx2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cap="all" dirty="0" err="1" smtClean="0">
                <a:ln>
                  <a:solidFill>
                    <a:srgbClr val="FF0000"/>
                  </a:solidFill>
                </a:ln>
                <a:solidFill>
                  <a:schemeClr val="tx2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/>
                <a:cs typeface="Times New Roman" pitchFamily="18" charset="0"/>
              </a:rPr>
              <a:t>Lớp</a:t>
            </a:r>
            <a:r>
              <a:rPr lang="en-US" sz="2800" cap="all" dirty="0" smtClean="0">
                <a:ln>
                  <a:solidFill>
                    <a:srgbClr val="FF0000"/>
                  </a:solidFill>
                </a:ln>
                <a:solidFill>
                  <a:schemeClr val="tx2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/>
                <a:cs typeface="Times New Roman" pitchFamily="18" charset="0"/>
              </a:rPr>
              <a:t> 2.</a:t>
            </a:r>
            <a:r>
              <a:rPr lang="en-US" sz="2800" cap="all" dirty="0" smtClean="0">
                <a:ln>
                  <a:solidFill>
                    <a:srgbClr val="FF0000"/>
                  </a:solidFill>
                </a:ln>
                <a:solidFill>
                  <a:schemeClr val="tx2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/>
                <a:cs typeface="Times New Roman" pitchFamily="18" charset="0"/>
              </a:rPr>
              <a:t> </a:t>
            </a:r>
            <a:endParaRPr lang="en-US" sz="2800" cap="all" dirty="0" smtClean="0">
              <a:ln>
                <a:solidFill>
                  <a:srgbClr val="FF0000"/>
                </a:solidFill>
              </a:ln>
              <a:solidFill>
                <a:schemeClr val="tx2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cap="all" dirty="0">
              <a:ln>
                <a:solidFill>
                  <a:srgbClr val="FF0000"/>
                </a:solidFill>
              </a:ln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cap="all" dirty="0">
              <a:ln>
                <a:solidFill>
                  <a:srgbClr val="FF0000"/>
                </a:solidFill>
              </a:ln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51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228600" y="152400"/>
            <a:ext cx="8915400" cy="83819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anchor="ctr"/>
          <a:lstStyle/>
          <a:p>
            <a:pPr eaLnBrk="1" hangingPunct="1"/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1.Dùa </a:t>
            </a:r>
            <a:r>
              <a:rPr lang="en-US" sz="3200" b="1" dirty="0" err="1">
                <a:solidFill>
                  <a:srgbClr val="0000FF"/>
                </a:solidFill>
                <a:latin typeface=".VnArial" pitchFamily="34" charset="0"/>
              </a:rPr>
              <a:t>vµo</a:t>
            </a: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.VnArial" pitchFamily="34" charset="0"/>
              </a:rPr>
              <a:t>tranh</a:t>
            </a: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, </a:t>
            </a:r>
            <a:r>
              <a:rPr lang="en-US" sz="3200" b="1" dirty="0" err="1">
                <a:solidFill>
                  <a:srgbClr val="0000FF"/>
                </a:solidFill>
                <a:latin typeface=".VnArial" pitchFamily="34" charset="0"/>
              </a:rPr>
              <a:t>kÓ</a:t>
            </a: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 l¹i </a:t>
            </a:r>
            <a:r>
              <a:rPr lang="en-US" sz="3200" b="1" dirty="0" err="1">
                <a:solidFill>
                  <a:srgbClr val="0000FF"/>
                </a:solidFill>
                <a:latin typeface=".VnArial" pitchFamily="34" charset="0"/>
              </a:rPr>
              <a:t>tõng</a:t>
            </a: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 ®o¹n </a:t>
            </a:r>
            <a:r>
              <a:rPr lang="en-US" sz="3200" b="1" dirty="0" err="1">
                <a:solidFill>
                  <a:srgbClr val="0000FF"/>
                </a:solidFill>
                <a:latin typeface=".VnArial" pitchFamily="34" charset="0"/>
              </a:rPr>
              <a:t>c©u</a:t>
            </a: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.VnArial" pitchFamily="34" charset="0"/>
              </a:rPr>
              <a:t>chuyÖn</a:t>
            </a: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 Bµ </a:t>
            </a:r>
            <a:r>
              <a:rPr lang="en-US" sz="3200" b="1" dirty="0" err="1">
                <a:solidFill>
                  <a:srgbClr val="0000FF"/>
                </a:solidFill>
                <a:latin typeface=".VnArial" pitchFamily="34" charset="0"/>
              </a:rPr>
              <a:t>ch¸u</a:t>
            </a: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: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4114800" y="3443287"/>
            <a:ext cx="342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/>
            <a:r>
              <a:rPr lang="en-US" sz="2000" b="1"/>
              <a:t> </a:t>
            </a:r>
          </a:p>
        </p:txBody>
      </p:sp>
      <p:pic>
        <p:nvPicPr>
          <p:cNvPr id="11271" name="Picture 7" descr="Picture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2" y="1136851"/>
            <a:ext cx="3733801" cy="2160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2" name="Picture 8" descr="Picture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8689" y="1136851"/>
            <a:ext cx="3581400" cy="2160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3" name="Picture 9" descr="Picture3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12" y="3560967"/>
            <a:ext cx="3657600" cy="2232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4" name="Picture 10" descr="Picture4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6790" y="3527629"/>
            <a:ext cx="3581400" cy="2232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Connector 2"/>
          <p:cNvCxnSpPr>
            <a:cxnSpLocks/>
          </p:cNvCxnSpPr>
          <p:nvPr/>
        </p:nvCxnSpPr>
        <p:spPr>
          <a:xfrm>
            <a:off x="1524000" y="566734"/>
            <a:ext cx="1828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cxnSpLocks/>
          </p:cNvCxnSpPr>
          <p:nvPr/>
        </p:nvCxnSpPr>
        <p:spPr>
          <a:xfrm>
            <a:off x="3628592" y="533393"/>
            <a:ext cx="280554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cxnSpLocks/>
          </p:cNvCxnSpPr>
          <p:nvPr/>
        </p:nvCxnSpPr>
        <p:spPr>
          <a:xfrm>
            <a:off x="304800" y="1004887"/>
            <a:ext cx="1676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AAA1CA42-3B6A-4BE9-A697-B538D9BE62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413" y="5759818"/>
            <a:ext cx="8305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0000FF"/>
                </a:solidFill>
                <a:latin typeface="+mj-lt"/>
              </a:rPr>
              <a:t>2. </a:t>
            </a:r>
            <a:r>
              <a:rPr lang="en-US" sz="3200" b="1" dirty="0" err="1">
                <a:solidFill>
                  <a:srgbClr val="0000FF"/>
                </a:solidFill>
                <a:latin typeface="+mj-lt"/>
              </a:rPr>
              <a:t>Kể</a:t>
            </a:r>
            <a:r>
              <a:rPr lang="en-US" sz="3200" b="1" dirty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+mj-lt"/>
              </a:rPr>
              <a:t>lại</a:t>
            </a:r>
            <a:r>
              <a:rPr lang="en-US" sz="3200" b="1" dirty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+mj-lt"/>
              </a:rPr>
              <a:t>toàn</a:t>
            </a:r>
            <a:r>
              <a:rPr lang="en-US" sz="3200" b="1" dirty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+mj-lt"/>
              </a:rPr>
              <a:t>bộ</a:t>
            </a:r>
            <a:r>
              <a:rPr lang="en-US" sz="3200" b="1" dirty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+mj-lt"/>
              </a:rPr>
              <a:t>câu</a:t>
            </a:r>
            <a:r>
              <a:rPr lang="en-US" sz="3200" b="1" dirty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+mj-lt"/>
              </a:rPr>
              <a:t>chuyện</a:t>
            </a:r>
            <a:r>
              <a:rPr lang="en-US" sz="3200" b="1" dirty="0">
                <a:solidFill>
                  <a:srgbClr val="0000FF"/>
                </a:solidFill>
                <a:latin typeface="+mj-lt"/>
              </a:rPr>
              <a:t> </a:t>
            </a:r>
            <a:endParaRPr lang="en-US" sz="3200" b="1" i="1" dirty="0">
              <a:solidFill>
                <a:srgbClr val="0000FF"/>
              </a:solidFill>
              <a:latin typeface="+mj-lt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DFBCF166-751C-4DDA-92FA-96ED415D5872}"/>
              </a:ext>
            </a:extLst>
          </p:cNvPr>
          <p:cNvCxnSpPr>
            <a:cxnSpLocks/>
          </p:cNvCxnSpPr>
          <p:nvPr/>
        </p:nvCxnSpPr>
        <p:spPr>
          <a:xfrm>
            <a:off x="1700212" y="6248400"/>
            <a:ext cx="333115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9636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nimBg="1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905000"/>
            <a:ext cx="85344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 </a:t>
            </a:r>
            <a:r>
              <a:rPr lang="en-US" sz="3200" b="1" u="sng" dirty="0" err="1"/>
              <a:t>Việc</a:t>
            </a:r>
            <a:r>
              <a:rPr lang="en-US" sz="3200" b="1" u="sng" dirty="0"/>
              <a:t> 1</a:t>
            </a:r>
            <a:r>
              <a:rPr lang="en-US" sz="3200" b="1" dirty="0"/>
              <a:t>: </a:t>
            </a:r>
            <a:r>
              <a:rPr lang="en-US" sz="3200" b="1" dirty="0" err="1"/>
              <a:t>Em</a:t>
            </a:r>
            <a:r>
              <a:rPr lang="en-US" sz="3200" b="1" dirty="0"/>
              <a:t> </a:t>
            </a:r>
            <a:r>
              <a:rPr lang="en-US" sz="3200" b="1" dirty="0" err="1"/>
              <a:t>và</a:t>
            </a:r>
            <a:r>
              <a:rPr lang="en-US" sz="3200" b="1" dirty="0"/>
              <a:t> </a:t>
            </a:r>
            <a:r>
              <a:rPr lang="en-US" sz="3200" b="1" dirty="0" err="1"/>
              <a:t>bạn</a:t>
            </a:r>
            <a:r>
              <a:rPr lang="en-US" sz="3200" b="1" dirty="0"/>
              <a:t> </a:t>
            </a:r>
            <a:r>
              <a:rPr lang="en-US" sz="3200" b="1" dirty="0" err="1"/>
              <a:t>quan</a:t>
            </a:r>
            <a:r>
              <a:rPr lang="en-US" sz="3200" b="1" dirty="0"/>
              <a:t> </a:t>
            </a:r>
            <a:r>
              <a:rPr lang="en-US" sz="3200" b="1" dirty="0" err="1"/>
              <a:t>sát</a:t>
            </a:r>
            <a:r>
              <a:rPr lang="en-US" sz="3200" b="1" dirty="0"/>
              <a:t> </a:t>
            </a:r>
            <a:r>
              <a:rPr lang="en-US" sz="3200" b="1" dirty="0" err="1"/>
              <a:t>tranh</a:t>
            </a:r>
            <a:r>
              <a:rPr lang="en-US" sz="3200" b="1" dirty="0"/>
              <a:t>, </a:t>
            </a:r>
            <a:r>
              <a:rPr lang="en-US" sz="3200" b="1" dirty="0" err="1"/>
              <a:t>cho</a:t>
            </a:r>
            <a:r>
              <a:rPr lang="en-US" sz="3200" b="1" dirty="0"/>
              <a:t> </a:t>
            </a:r>
            <a:r>
              <a:rPr lang="en-US" sz="3200" b="1" dirty="0" err="1"/>
              <a:t>biết</a:t>
            </a:r>
            <a:r>
              <a:rPr lang="en-US" sz="3200" b="1" dirty="0"/>
              <a:t> </a:t>
            </a:r>
            <a:r>
              <a:rPr lang="en-US" sz="3200" b="1" dirty="0" err="1"/>
              <a:t>mỗi</a:t>
            </a:r>
            <a:r>
              <a:rPr lang="en-US" sz="3200" b="1" dirty="0"/>
              <a:t> </a:t>
            </a:r>
            <a:r>
              <a:rPr lang="en-US" sz="3200" b="1" dirty="0" err="1"/>
              <a:t>tranh</a:t>
            </a:r>
            <a:r>
              <a:rPr lang="en-US" sz="3200" b="1" dirty="0"/>
              <a:t> </a:t>
            </a:r>
            <a:r>
              <a:rPr lang="en-US" sz="3200" b="1" dirty="0" err="1"/>
              <a:t>ứng</a:t>
            </a:r>
            <a:r>
              <a:rPr lang="en-US" sz="3200" b="1" dirty="0"/>
              <a:t> </a:t>
            </a:r>
            <a:r>
              <a:rPr lang="en-US" sz="3200" b="1" dirty="0" err="1"/>
              <a:t>với</a:t>
            </a:r>
            <a:r>
              <a:rPr lang="en-US" sz="3200" b="1" dirty="0"/>
              <a:t> </a:t>
            </a:r>
            <a:r>
              <a:rPr lang="en-US" sz="3200" b="1" dirty="0" err="1"/>
              <a:t>đoạn</a:t>
            </a:r>
            <a:r>
              <a:rPr lang="en-US" sz="3200" b="1" dirty="0"/>
              <a:t> </a:t>
            </a:r>
            <a:r>
              <a:rPr lang="en-US" sz="3200" b="1" dirty="0" err="1"/>
              <a:t>nào</a:t>
            </a:r>
            <a:r>
              <a:rPr lang="en-US" sz="3200" b="1" dirty="0"/>
              <a:t> </a:t>
            </a:r>
            <a:r>
              <a:rPr lang="en-US" sz="3200" b="1" dirty="0" err="1"/>
              <a:t>trong</a:t>
            </a:r>
            <a:r>
              <a:rPr lang="en-US" sz="3200" b="1" dirty="0"/>
              <a:t> </a:t>
            </a:r>
            <a:r>
              <a:rPr lang="en-US" sz="3200" b="1" dirty="0" err="1"/>
              <a:t>câu</a:t>
            </a:r>
            <a:r>
              <a:rPr lang="en-US" sz="3200" b="1" dirty="0"/>
              <a:t> </a:t>
            </a:r>
            <a:r>
              <a:rPr lang="en-US" sz="3200" b="1" dirty="0" err="1"/>
              <a:t>chuyện</a:t>
            </a:r>
            <a:r>
              <a:rPr lang="en-US" sz="3200" b="1" dirty="0"/>
              <a:t>.</a:t>
            </a:r>
            <a:endParaRPr lang="vi-VN" sz="3200" dirty="0"/>
          </a:p>
          <a:p>
            <a:pPr lvl="0"/>
            <a:endParaRPr lang="en-US" sz="3200" b="1" dirty="0"/>
          </a:p>
          <a:p>
            <a:pPr lvl="0"/>
            <a:r>
              <a:rPr lang="en-US" sz="3200" b="1" u="sng" dirty="0" err="1"/>
              <a:t>Việc</a:t>
            </a:r>
            <a:r>
              <a:rPr lang="en-US" sz="3200" b="1" u="sng" dirty="0"/>
              <a:t> 2</a:t>
            </a:r>
            <a:r>
              <a:rPr lang="en-US" sz="3200" b="1" dirty="0"/>
              <a:t>: </a:t>
            </a:r>
            <a:r>
              <a:rPr lang="en-US" sz="3200" b="1" dirty="0" err="1"/>
              <a:t>Em</a:t>
            </a:r>
            <a:r>
              <a:rPr lang="en-US" sz="3200" b="1" dirty="0"/>
              <a:t> </a:t>
            </a:r>
            <a:r>
              <a:rPr lang="en-US" sz="3200" b="1" dirty="0" err="1"/>
              <a:t>và</a:t>
            </a:r>
            <a:r>
              <a:rPr lang="en-US" sz="3200" b="1" dirty="0"/>
              <a:t> </a:t>
            </a:r>
            <a:r>
              <a:rPr lang="en-US" sz="3200" b="1" dirty="0" err="1"/>
              <a:t>bạn</a:t>
            </a:r>
            <a:r>
              <a:rPr lang="en-US" sz="3200" b="1" dirty="0"/>
              <a:t> </a:t>
            </a:r>
            <a:r>
              <a:rPr lang="en-US" sz="3200" b="1" dirty="0" err="1"/>
              <a:t>dựa</a:t>
            </a:r>
            <a:r>
              <a:rPr lang="en-US" sz="3200" b="1" dirty="0"/>
              <a:t> </a:t>
            </a:r>
            <a:r>
              <a:rPr lang="en-US" sz="3200" b="1" dirty="0" err="1"/>
              <a:t>vào</a:t>
            </a:r>
            <a:r>
              <a:rPr lang="en-US" sz="3200" b="1" dirty="0"/>
              <a:t> 4 </a:t>
            </a:r>
            <a:r>
              <a:rPr lang="en-US" sz="3200" b="1" dirty="0" err="1"/>
              <a:t>tranh</a:t>
            </a:r>
            <a:r>
              <a:rPr lang="en-US" sz="3200" b="1" dirty="0"/>
              <a:t>, </a:t>
            </a:r>
            <a:r>
              <a:rPr lang="en-US" sz="3200" b="1" dirty="0" err="1"/>
              <a:t>kể</a:t>
            </a:r>
            <a:r>
              <a:rPr lang="en-US" sz="3200" b="1" dirty="0"/>
              <a:t> </a:t>
            </a:r>
            <a:r>
              <a:rPr lang="en-US" sz="3200" b="1" dirty="0" err="1"/>
              <a:t>lại</a:t>
            </a:r>
            <a:r>
              <a:rPr lang="en-US" sz="3200" b="1" dirty="0"/>
              <a:t> 4 </a:t>
            </a:r>
            <a:r>
              <a:rPr lang="en-US" sz="3200" b="1" dirty="0" err="1"/>
              <a:t>đoạn</a:t>
            </a:r>
            <a:r>
              <a:rPr lang="en-US" sz="3200" b="1" dirty="0"/>
              <a:t> </a:t>
            </a:r>
            <a:r>
              <a:rPr lang="en-US" sz="3200" b="1" dirty="0" err="1"/>
              <a:t>của</a:t>
            </a:r>
            <a:r>
              <a:rPr lang="en-US" sz="3200" b="1" dirty="0"/>
              <a:t> </a:t>
            </a:r>
            <a:r>
              <a:rPr lang="en-US" sz="3200" b="1" dirty="0" err="1"/>
              <a:t>câu</a:t>
            </a:r>
            <a:r>
              <a:rPr lang="en-US" sz="3200" b="1" dirty="0"/>
              <a:t> </a:t>
            </a:r>
            <a:r>
              <a:rPr lang="en-US" sz="3200" b="1" dirty="0" err="1"/>
              <a:t>chuyện</a:t>
            </a:r>
            <a:r>
              <a:rPr lang="en-US" sz="3200" b="1" dirty="0"/>
              <a:t>.</a:t>
            </a:r>
            <a:endParaRPr lang="vi-VN" sz="3200" dirty="0"/>
          </a:p>
          <a:p>
            <a:endParaRPr lang="en-US" sz="3200" dirty="0"/>
          </a:p>
          <a:p>
            <a:r>
              <a:rPr lang="en-US" sz="3200" b="1" u="sng" dirty="0" err="1"/>
              <a:t>Việc</a:t>
            </a:r>
            <a:r>
              <a:rPr lang="en-US" sz="3200" b="1" u="sng" dirty="0"/>
              <a:t> 3</a:t>
            </a:r>
            <a:r>
              <a:rPr lang="en-US" sz="3200" b="1" dirty="0"/>
              <a:t>: </a:t>
            </a:r>
            <a:r>
              <a:rPr lang="en-US" sz="3200" b="1" dirty="0" err="1"/>
              <a:t>Em</a:t>
            </a:r>
            <a:r>
              <a:rPr lang="en-US" sz="3200" b="1" dirty="0"/>
              <a:t> </a:t>
            </a:r>
            <a:r>
              <a:rPr lang="en-US" sz="3200" b="1" dirty="0" err="1"/>
              <a:t>và</a:t>
            </a:r>
            <a:r>
              <a:rPr lang="en-US" sz="3200" b="1" dirty="0"/>
              <a:t> </a:t>
            </a:r>
            <a:r>
              <a:rPr lang="en-US" sz="3200" b="1" dirty="0" err="1"/>
              <a:t>bạn</a:t>
            </a:r>
            <a:r>
              <a:rPr lang="en-US" sz="3200" b="1" dirty="0"/>
              <a:t> </a:t>
            </a:r>
            <a:r>
              <a:rPr lang="en-US" sz="3200" b="1" dirty="0" err="1"/>
              <a:t>dựa</a:t>
            </a:r>
            <a:r>
              <a:rPr lang="en-US" sz="3200" b="1" dirty="0"/>
              <a:t> </a:t>
            </a:r>
            <a:r>
              <a:rPr lang="en-US" sz="3200" b="1" dirty="0" err="1"/>
              <a:t>vào</a:t>
            </a:r>
            <a:r>
              <a:rPr lang="en-US" sz="3200" b="1" dirty="0"/>
              <a:t> </a:t>
            </a:r>
            <a:r>
              <a:rPr lang="en-US" sz="3200" b="1" dirty="0" err="1"/>
              <a:t>tranh</a:t>
            </a:r>
            <a:r>
              <a:rPr lang="en-US" sz="3200" b="1" dirty="0"/>
              <a:t>, </a:t>
            </a:r>
            <a:r>
              <a:rPr lang="en-US" sz="3200" b="1" dirty="0" err="1"/>
              <a:t>kể</a:t>
            </a:r>
            <a:r>
              <a:rPr lang="en-US" sz="3200" b="1" dirty="0"/>
              <a:t> </a:t>
            </a:r>
            <a:r>
              <a:rPr lang="en-US" sz="3200" b="1" dirty="0" err="1"/>
              <a:t>lại</a:t>
            </a:r>
            <a:r>
              <a:rPr lang="en-US" sz="3200" b="1" dirty="0"/>
              <a:t> </a:t>
            </a:r>
            <a:r>
              <a:rPr lang="en-US" sz="3200" b="1" dirty="0" err="1"/>
              <a:t>cả</a:t>
            </a:r>
            <a:r>
              <a:rPr lang="en-US" sz="3200" b="1" dirty="0"/>
              <a:t> </a:t>
            </a:r>
            <a:r>
              <a:rPr lang="en-US" sz="3200" b="1" dirty="0" err="1"/>
              <a:t>câu</a:t>
            </a:r>
            <a:r>
              <a:rPr lang="en-US" sz="3200" b="1" dirty="0"/>
              <a:t> </a:t>
            </a:r>
            <a:r>
              <a:rPr lang="en-US" sz="3200" b="1" dirty="0" err="1"/>
              <a:t>chuyện</a:t>
            </a:r>
            <a:r>
              <a:rPr lang="en-US" sz="3200" b="1" dirty="0"/>
              <a:t> </a:t>
            </a:r>
            <a:r>
              <a:rPr lang="en-US" sz="3200" b="1" i="1" dirty="0" err="1"/>
              <a:t>Bà</a:t>
            </a:r>
            <a:r>
              <a:rPr lang="en-US" sz="3200" b="1" i="1" dirty="0"/>
              <a:t> </a:t>
            </a:r>
            <a:r>
              <a:rPr lang="en-US" sz="3200" b="1" i="1" dirty="0" err="1"/>
              <a:t>cháu</a:t>
            </a:r>
            <a:r>
              <a:rPr lang="en-US" sz="3200" dirty="0"/>
              <a:t>.</a:t>
            </a:r>
            <a:endParaRPr lang="vi-VN" sz="3200" dirty="0"/>
          </a:p>
          <a:p>
            <a:endParaRPr lang="vi-VN" sz="36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422E393E-EE88-4CEB-A499-D8C74AF9B9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9300" y="-11133"/>
            <a:ext cx="1676400" cy="1217633"/>
          </a:xfrm>
          <a:prstGeom prst="rect">
            <a:avLst/>
          </a:prstGeom>
          <a:noFill/>
          <a:ln w="127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209800" y="1236702"/>
            <a:ext cx="464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Kể chuyện theo tranh</a:t>
            </a:r>
            <a:endParaRPr lang="vi-VN" sz="36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839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>
                <a:solidFill>
                  <a:srgbClr val="FF0000"/>
                </a:solidFill>
              </a:rPr>
              <a:t>Tiêu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chí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đánh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giá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b="1" dirty="0" err="1">
                <a:solidFill>
                  <a:srgbClr val="0000FF"/>
                </a:solidFill>
              </a:rPr>
              <a:t>Nội</a:t>
            </a:r>
            <a:r>
              <a:rPr lang="en-US" b="1" dirty="0">
                <a:solidFill>
                  <a:srgbClr val="0000FF"/>
                </a:solidFill>
              </a:rPr>
              <a:t> dung: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- </a:t>
            </a:r>
            <a:r>
              <a:rPr lang="en-US" b="1" dirty="0" err="1">
                <a:solidFill>
                  <a:srgbClr val="0000FF"/>
                </a:solidFill>
              </a:rPr>
              <a:t>Kể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đúng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từng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đoạn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và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cả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câu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chuyện</a:t>
            </a: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2. </a:t>
            </a:r>
            <a:r>
              <a:rPr lang="en-US" b="1" dirty="0" err="1">
                <a:solidFill>
                  <a:srgbClr val="0000FF"/>
                </a:solidFill>
              </a:rPr>
              <a:t>Diễn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đạt</a:t>
            </a:r>
            <a:r>
              <a:rPr lang="en-US" b="1" dirty="0">
                <a:solidFill>
                  <a:srgbClr val="0000FF"/>
                </a:solidFill>
              </a:rPr>
              <a:t>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- </a:t>
            </a:r>
            <a:r>
              <a:rPr lang="en-US" b="1" dirty="0" err="1">
                <a:solidFill>
                  <a:srgbClr val="0000FF"/>
                </a:solidFill>
              </a:rPr>
              <a:t>Lời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kể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rõ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ràng</a:t>
            </a:r>
            <a:r>
              <a:rPr lang="en-US" b="1" dirty="0">
                <a:solidFill>
                  <a:srgbClr val="0000FF"/>
                </a:solidFill>
              </a:rPr>
              <a:t>, </a:t>
            </a:r>
            <a:r>
              <a:rPr lang="en-US" b="1" dirty="0" err="1">
                <a:solidFill>
                  <a:srgbClr val="0000FF"/>
                </a:solidFill>
              </a:rPr>
              <a:t>tự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nhiên</a:t>
            </a: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3. </a:t>
            </a:r>
            <a:r>
              <a:rPr lang="en-US" b="1" dirty="0" err="1">
                <a:solidFill>
                  <a:srgbClr val="0000FF"/>
                </a:solidFill>
              </a:rPr>
              <a:t>Cách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thể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hiện</a:t>
            </a:r>
            <a:r>
              <a:rPr lang="en-US" b="1" dirty="0">
                <a:solidFill>
                  <a:srgbClr val="0000FF"/>
                </a:solidFill>
              </a:rPr>
              <a:t>:</a:t>
            </a:r>
          </a:p>
          <a:p>
            <a:pPr>
              <a:buFontTx/>
              <a:buChar char="-"/>
            </a:pPr>
            <a:r>
              <a:rPr lang="en-US" b="1" dirty="0" err="1">
                <a:solidFill>
                  <a:srgbClr val="0000FF"/>
                </a:solidFill>
              </a:rPr>
              <a:t>Giọng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kể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phù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hợp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với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nhân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vật</a:t>
            </a:r>
            <a:endParaRPr lang="en-US" b="1" dirty="0">
              <a:solidFill>
                <a:srgbClr val="0000FF"/>
              </a:solidFill>
            </a:endParaRPr>
          </a:p>
          <a:p>
            <a:pPr>
              <a:buFontTx/>
              <a:buChar char="-"/>
            </a:pPr>
            <a:r>
              <a:rPr lang="en-US" b="1" dirty="0" err="1">
                <a:solidFill>
                  <a:srgbClr val="0000FF"/>
                </a:solidFill>
              </a:rPr>
              <a:t>Biết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kết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hợp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lời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kể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với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nét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mặt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và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điệu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bộ</a:t>
            </a:r>
            <a:endParaRPr lang="en-US" b="1" dirty="0">
              <a:solidFill>
                <a:srgbClr val="0000FF"/>
              </a:solidFill>
            </a:endParaRPr>
          </a:p>
          <a:p>
            <a:pPr>
              <a:buFontTx/>
              <a:buChar char="-"/>
            </a:pPr>
            <a:endParaRPr lang="en-US" b="1" dirty="0">
              <a:solidFill>
                <a:srgbClr val="0000FF"/>
              </a:solidFill>
            </a:endParaRPr>
          </a:p>
          <a:p>
            <a:pPr marL="514350" indent="-514350">
              <a:buAutoNum type="arabicPeriod"/>
            </a:pP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329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905000"/>
            <a:ext cx="8534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</a:rPr>
              <a:t> </a:t>
            </a:r>
            <a:r>
              <a:rPr lang="en-US" sz="3200" b="1" u="sng" dirty="0" err="1">
                <a:solidFill>
                  <a:srgbClr val="7030A0"/>
                </a:solidFill>
              </a:rPr>
              <a:t>Việc</a:t>
            </a:r>
            <a:r>
              <a:rPr lang="en-US" sz="3200" b="1" u="sng" dirty="0">
                <a:solidFill>
                  <a:srgbClr val="7030A0"/>
                </a:solidFill>
              </a:rPr>
              <a:t> 1</a:t>
            </a:r>
            <a:r>
              <a:rPr lang="en-US" sz="3200" b="1" dirty="0">
                <a:solidFill>
                  <a:srgbClr val="0000FF"/>
                </a:solidFill>
              </a:rPr>
              <a:t>: </a:t>
            </a:r>
            <a:r>
              <a:rPr lang="en-US" sz="3200" b="1" dirty="0" err="1">
                <a:solidFill>
                  <a:srgbClr val="0000FF"/>
                </a:solidFill>
              </a:rPr>
              <a:t>Em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và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bạn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quan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sát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tranh</a:t>
            </a:r>
            <a:r>
              <a:rPr lang="en-US" sz="3200" b="1" dirty="0">
                <a:solidFill>
                  <a:srgbClr val="0000FF"/>
                </a:solidFill>
              </a:rPr>
              <a:t>, </a:t>
            </a:r>
            <a:r>
              <a:rPr lang="en-US" sz="3200" b="1" dirty="0" err="1">
                <a:solidFill>
                  <a:srgbClr val="0000FF"/>
                </a:solidFill>
              </a:rPr>
              <a:t>cho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biết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mỗi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tranh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ứng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với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đoạn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nào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trong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câu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chuyện</a:t>
            </a:r>
            <a:r>
              <a:rPr lang="en-US" sz="3200" b="1" dirty="0">
                <a:solidFill>
                  <a:srgbClr val="0000FF"/>
                </a:solidFill>
              </a:rPr>
              <a:t>.</a:t>
            </a:r>
            <a:endParaRPr lang="vi-VN" sz="3200" dirty="0">
              <a:solidFill>
                <a:srgbClr val="0000FF"/>
              </a:solidFill>
            </a:endParaRPr>
          </a:p>
          <a:p>
            <a:pPr lvl="0"/>
            <a:r>
              <a:rPr lang="en-US" sz="3200" b="1" u="sng" dirty="0" err="1">
                <a:solidFill>
                  <a:srgbClr val="7030A0"/>
                </a:solidFill>
              </a:rPr>
              <a:t>Việc</a:t>
            </a:r>
            <a:r>
              <a:rPr lang="en-US" sz="3200" b="1" u="sng" dirty="0">
                <a:solidFill>
                  <a:srgbClr val="7030A0"/>
                </a:solidFill>
              </a:rPr>
              <a:t> 2</a:t>
            </a:r>
            <a:r>
              <a:rPr lang="en-US" sz="3200" b="1" dirty="0">
                <a:solidFill>
                  <a:srgbClr val="0000FF"/>
                </a:solidFill>
              </a:rPr>
              <a:t>: </a:t>
            </a:r>
            <a:r>
              <a:rPr lang="en-US" sz="3200" b="1" dirty="0" err="1">
                <a:solidFill>
                  <a:srgbClr val="0000FF"/>
                </a:solidFill>
              </a:rPr>
              <a:t>Em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và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bạn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dựa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vào</a:t>
            </a:r>
            <a:r>
              <a:rPr lang="en-US" sz="3200" b="1" dirty="0">
                <a:solidFill>
                  <a:srgbClr val="0000FF"/>
                </a:solidFill>
              </a:rPr>
              <a:t> 4 </a:t>
            </a:r>
            <a:r>
              <a:rPr lang="en-US" sz="3200" b="1" dirty="0" err="1">
                <a:solidFill>
                  <a:srgbClr val="0000FF"/>
                </a:solidFill>
              </a:rPr>
              <a:t>tranh</a:t>
            </a:r>
            <a:r>
              <a:rPr lang="en-US" sz="3200" b="1" dirty="0">
                <a:solidFill>
                  <a:srgbClr val="0000FF"/>
                </a:solidFill>
              </a:rPr>
              <a:t>, </a:t>
            </a:r>
            <a:r>
              <a:rPr lang="en-US" sz="3200" b="1" dirty="0" err="1">
                <a:solidFill>
                  <a:srgbClr val="0000FF"/>
                </a:solidFill>
              </a:rPr>
              <a:t>kể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lại</a:t>
            </a:r>
            <a:r>
              <a:rPr lang="en-US" sz="3200" b="1" dirty="0">
                <a:solidFill>
                  <a:srgbClr val="0000FF"/>
                </a:solidFill>
              </a:rPr>
              <a:t> 4 </a:t>
            </a:r>
            <a:r>
              <a:rPr lang="en-US" sz="3200" b="1" dirty="0" err="1">
                <a:solidFill>
                  <a:srgbClr val="0000FF"/>
                </a:solidFill>
              </a:rPr>
              <a:t>đoạn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của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câu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chuyện</a:t>
            </a:r>
            <a:r>
              <a:rPr lang="en-US" sz="3200" b="1" dirty="0">
                <a:solidFill>
                  <a:srgbClr val="0000FF"/>
                </a:solidFill>
              </a:rPr>
              <a:t>.</a:t>
            </a:r>
            <a:endParaRPr lang="vi-VN" sz="3200" dirty="0">
              <a:solidFill>
                <a:srgbClr val="0000FF"/>
              </a:solidFill>
            </a:endParaRPr>
          </a:p>
          <a:p>
            <a:r>
              <a:rPr lang="en-US" sz="3200" b="1" u="sng" dirty="0" err="1">
                <a:solidFill>
                  <a:srgbClr val="7030A0"/>
                </a:solidFill>
              </a:rPr>
              <a:t>Việc</a:t>
            </a:r>
            <a:r>
              <a:rPr lang="en-US" sz="3200" b="1" u="sng" dirty="0">
                <a:solidFill>
                  <a:srgbClr val="7030A0"/>
                </a:solidFill>
              </a:rPr>
              <a:t> 3</a:t>
            </a:r>
            <a:r>
              <a:rPr lang="en-US" sz="3200" b="1" dirty="0">
                <a:solidFill>
                  <a:srgbClr val="0000FF"/>
                </a:solidFill>
              </a:rPr>
              <a:t>: </a:t>
            </a:r>
            <a:r>
              <a:rPr lang="en-US" sz="3200" b="1" dirty="0" err="1">
                <a:solidFill>
                  <a:srgbClr val="0000FF"/>
                </a:solidFill>
              </a:rPr>
              <a:t>Em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và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bạn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dựa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vào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tranh</a:t>
            </a:r>
            <a:r>
              <a:rPr lang="en-US" sz="3200" b="1" dirty="0">
                <a:solidFill>
                  <a:srgbClr val="0000FF"/>
                </a:solidFill>
              </a:rPr>
              <a:t>, </a:t>
            </a:r>
            <a:r>
              <a:rPr lang="en-US" sz="3200" b="1" dirty="0" err="1">
                <a:solidFill>
                  <a:srgbClr val="0000FF"/>
                </a:solidFill>
              </a:rPr>
              <a:t>kể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lại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cả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câu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chuyện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</a:rPr>
              <a:t>Bà</a:t>
            </a:r>
            <a:r>
              <a:rPr lang="en-US" sz="3200" b="1" i="1" dirty="0">
                <a:solidFill>
                  <a:srgbClr val="0000FF"/>
                </a:solidFill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</a:rPr>
              <a:t>cháu</a:t>
            </a:r>
            <a:r>
              <a:rPr lang="en-US" sz="3200" dirty="0">
                <a:solidFill>
                  <a:srgbClr val="0000FF"/>
                </a:solidFill>
              </a:rPr>
              <a:t>.</a:t>
            </a:r>
          </a:p>
          <a:p>
            <a:endParaRPr lang="vi-VN" sz="3200" dirty="0">
              <a:solidFill>
                <a:srgbClr val="0000FF"/>
              </a:solidFill>
            </a:endParaRPr>
          </a:p>
          <a:p>
            <a:endParaRPr lang="vi-VN" sz="36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422E393E-EE88-4CEB-A499-D8C74AF9B9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9300" y="-11133"/>
            <a:ext cx="1676400" cy="1217633"/>
          </a:xfrm>
          <a:prstGeom prst="rect">
            <a:avLst/>
          </a:prstGeom>
          <a:noFill/>
          <a:ln w="127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209800" y="1236702"/>
            <a:ext cx="464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Kể chuyện theo tranh</a:t>
            </a:r>
            <a:endParaRPr lang="vi-VN" sz="36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821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4114800" y="3443287"/>
            <a:ext cx="342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/>
            <a:r>
              <a:rPr lang="en-US" sz="2000" b="1"/>
              <a:t> </a:t>
            </a:r>
          </a:p>
        </p:txBody>
      </p:sp>
      <p:pic>
        <p:nvPicPr>
          <p:cNvPr id="11271" name="Picture 7" descr="Picture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672" y="90487"/>
            <a:ext cx="4210456" cy="3260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2" name="Picture 8" descr="Picture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76200"/>
            <a:ext cx="4038600" cy="3260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3" name="Picture 9" descr="Picture3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636" y="3438531"/>
            <a:ext cx="4124528" cy="3219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4" name="Picture 10" descr="Picture4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3838" y="3409956"/>
            <a:ext cx="4038600" cy="3219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6845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4283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9A8610DA-1483-4D2C-8B13-F120FE9324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343891"/>
            <a:ext cx="9067800" cy="358140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Deflate">
              <a:avLst/>
            </a:prstTxWarp>
            <a:spAutoFit/>
          </a:bodyPr>
          <a:lstStyle/>
          <a:p>
            <a:pPr algn="ctr"/>
            <a:r>
              <a:rPr lang="en-US" sz="6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Chúc</a:t>
            </a:r>
            <a:r>
              <a:rPr lang="en-US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 </a:t>
            </a:r>
            <a:r>
              <a:rPr lang="en-US" sz="6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các</a:t>
            </a:r>
            <a:r>
              <a:rPr lang="en-US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 con </a:t>
            </a:r>
            <a:r>
              <a:rPr lang="en-US" sz="6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luôn</a:t>
            </a:r>
            <a:r>
              <a:rPr lang="en-US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sz="6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chăm</a:t>
            </a:r>
            <a:r>
              <a:rPr lang="en-US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 </a:t>
            </a:r>
            <a:r>
              <a:rPr lang="en-US" sz="6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ngoan</a:t>
            </a:r>
            <a:r>
              <a:rPr lang="en-US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78879333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53&quot;&gt;&lt;property id=&quot;20148&quot; value=&quot;5&quot;/&gt;&lt;property id=&quot;20300&quot; value=&quot;Slide 1 - &amp;quot;Đọc từ&amp;quot;&quot;/&gt;&lt;property id=&quot;20307&quot; value=&quot;259&quot;/&gt;&lt;/object&gt;&lt;object type=&quot;3&quot; unique_id=&quot;10054&quot;&gt;&lt;property id=&quot;20148&quot; value=&quot;5&quot;/&gt;&lt;property id=&quot;20300&quot; value=&quot;Slide 3 - &amp;quot;&amp;#x0D;&amp;#x0A; Câu 1: Bố Dũng đến trường làm gì?&amp;#x0D;&amp;#x0A;&amp;quot;&quot;/&gt;&lt;property id=&quot;20307&quot; value=&quot;260&quot;/&gt;&lt;/object&gt;&lt;object type=&quot;3&quot; unique_id=&quot;10125&quot;&gt;&lt;property id=&quot;20148&quot; value=&quot;5&quot;/&gt;&lt;property id=&quot;20300&quot; value=&quot;Slide 4 - &amp;quot;Câu 2: Cử chỉ nào của bố Dũng thể hiện sự kính trọng thầy giáo cũ?&amp;quot;&quot;/&gt;&lt;property id=&quot;20307&quot; value=&quot;261&quot;/&gt;&lt;/object&gt;&lt;object type=&quot;3&quot; unique_id=&quot;10126&quot;&gt;&lt;property id=&quot;20148&quot; value=&quot;5&quot;/&gt;&lt;property id=&quot;20300&quot; value=&quot;Slide 5 - &amp;quot;Câu 3: Bố Dũng nhớ nhất kỉ niệm nào về thầy ?&amp;quot;&quot;/&gt;&lt;property id=&quot;20307&quot; value=&quot;262&quot;/&gt;&lt;/object&gt;&lt;object type=&quot;3&quot; unique_id=&quot;10847&quot;&gt;&lt;property id=&quot;20148&quot; value=&quot;5&quot;/&gt;&lt;property id=&quot;20300&quot; value=&quot;Slide 2 - &amp;quot;Đọc câu&amp;quot;&quot;/&gt;&lt;property id=&quot;20307&quot; value=&quot;270&quot;/&gt;&lt;/object&gt;&lt;object type=&quot;3&quot; unique_id=&quot;10848&quot;&gt;&lt;property id=&quot;20148&quot; value=&quot;5&quot;/&gt;&lt;property id=&quot;20300&quot; value=&quot;Slide 6 - &amp;quot;Câu 4: Việc làm nào của bố khiến Dũng xúc động?&amp;quot;&quot;/&gt;&lt;property id=&quot;20307&quot; value=&quot;271&quot;/&gt;&lt;/object&gt;&lt;object type=&quot;3&quot; unique_id=&quot;10991&quot;&gt;&lt;property id=&quot;20148&quot; value=&quot;5&quot;/&gt;&lt;property id=&quot;20300&quot; value=&quot;Slide 8&quot;/&gt;&lt;property id=&quot;20307&quot; value=&quot;272&quot;/&gt;&lt;/object&gt;&lt;object type=&quot;3&quot; unique_id=&quot;10992&quot;&gt;&lt;property id=&quot;20148&quot; value=&quot;5&quot;/&gt;&lt;property id=&quot;20300&quot; value=&quot;Slide 9&quot;/&gt;&lt;property id=&quot;20307&quot; value=&quot;275&quot;/&gt;&lt;/object&gt;&lt;object type=&quot;3&quot; unique_id=&quot;10993&quot;&gt;&lt;property id=&quot;20148&quot; value=&quot;5&quot;/&gt;&lt;property id=&quot;20300&quot; value=&quot;Slide 10&quot;/&gt;&lt;property id=&quot;20307&quot; value=&quot;276&quot;/&gt;&lt;/object&gt;&lt;object type=&quot;3&quot; unique_id=&quot;10994&quot;&gt;&lt;property id=&quot;20148&quot; value=&quot;5&quot;/&gt;&lt;property id=&quot;20300&quot; value=&quot;Slide 11&quot;/&gt;&lt;property id=&quot;20307&quot; value=&quot;277&quot;/&gt;&lt;/object&gt;&lt;object type=&quot;3&quot; unique_id=&quot;10995&quot;&gt;&lt;property id=&quot;20148&quot; value=&quot;5&quot;/&gt;&lt;property id=&quot;20300&quot; value=&quot;Slide 12&quot;/&gt;&lt;property id=&quot;20307&quot; value=&quot;273&quot;/&gt;&lt;/object&gt;&lt;object type=&quot;3&quot; unique_id=&quot;10996&quot;&gt;&lt;property id=&quot;20148&quot; value=&quot;5&quot;/&gt;&lt;property id=&quot;20300&quot; value=&quot;Slide 14&quot;/&gt;&lt;property id=&quot;20307&quot; value=&quot;274&quot;/&gt;&lt;/object&gt;&lt;object type=&quot;3&quot; unique_id=&quot;11059&quot;&gt;&lt;property id=&quot;20148&quot; value=&quot;5&quot;/&gt;&lt;property id=&quot;20300&quot; value=&quot;Slide 7&quot;/&gt;&lt;property id=&quot;20307&quot; value=&quot;278&quot;/&gt;&lt;/object&gt;&lt;object type=&quot;3&quot; unique_id=&quot;11060&quot;&gt;&lt;property id=&quot;20148&quot; value=&quot;5&quot;/&gt;&lt;property id=&quot;20300&quot; value=&quot;Slide 13&quot;/&gt;&lt;property id=&quot;20307&quot; value=&quot;27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</TotalTime>
  <Words>102</Words>
  <Application>Microsoft Office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Tiêu chí đánh giá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49</cp:revision>
  <dcterms:created xsi:type="dcterms:W3CDTF">2015-08-23T07:55:17Z</dcterms:created>
  <dcterms:modified xsi:type="dcterms:W3CDTF">2020-01-22T11:12:11Z</dcterms:modified>
</cp:coreProperties>
</file>